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302" r:id="rId2"/>
    <p:sldId id="364" r:id="rId3"/>
    <p:sldId id="366" r:id="rId4"/>
    <p:sldId id="365" r:id="rId5"/>
    <p:sldId id="367" r:id="rId6"/>
    <p:sldId id="368" r:id="rId7"/>
    <p:sldId id="371" r:id="rId8"/>
    <p:sldId id="369" r:id="rId9"/>
    <p:sldId id="370" r:id="rId10"/>
    <p:sldId id="363" r:id="rId11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4F55600-F642-4F82-98A6-F83074BE712A}">
          <p14:sldIdLst>
            <p14:sldId id="302"/>
            <p14:sldId id="364"/>
            <p14:sldId id="366"/>
            <p14:sldId id="365"/>
            <p14:sldId id="367"/>
            <p14:sldId id="368"/>
            <p14:sldId id="371"/>
          </p14:sldIdLst>
        </p14:section>
        <p14:section name="Раздел без заголовка" id="{FCB81947-E2DA-4859-AA94-700FC4EBD814}">
          <p14:sldIdLst>
            <p14:sldId id="369"/>
            <p14:sldId id="370"/>
            <p14:sldId id="3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99FF"/>
    <a:srgbClr val="339933"/>
    <a:srgbClr val="8CAF47"/>
    <a:srgbClr val="9BBB59"/>
    <a:srgbClr val="008000"/>
    <a:srgbClr val="006600"/>
    <a:srgbClr val="33CC33"/>
    <a:srgbClr val="009900"/>
    <a:srgbClr val="FFEB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3" autoAdjust="0"/>
    <p:restoredTop sz="94660"/>
  </p:normalViewPr>
  <p:slideViewPr>
    <p:cSldViewPr>
      <p:cViewPr varScale="1">
        <p:scale>
          <a:sx n="106" d="100"/>
          <a:sy n="106" d="100"/>
        </p:scale>
        <p:origin x="169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FBBD7-B0C6-40DE-A2AC-4F61EE0BDE5F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0FEE8-DE96-4D73-BE1F-35790E1C57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4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EA89-A071-480A-8DC8-C9E4DFE795A4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40197-8B28-44F6-95AD-5876C90E6615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1B8F6-12B9-4DD2-8B5C-968213333471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80F3C-36D3-4B6E-9980-EB49353EA51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255690" y="738166"/>
            <a:ext cx="742955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736"/>
            <a:ext cx="7772400" cy="14700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372E-B19C-4873-ACC3-219D3153194D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A1B3-0B6B-4BC4-BB0A-4EC2BD9A8D43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92FF-F2CF-4712-B6B8-69E3EF114162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6893-6E82-457E-9A29-702A973388EA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D21CD-C33C-4C02-A79D-F723EB425B2B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BC4FB-AE3A-4637-88BA-E9025ADB5EF9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A215-F48D-430F-A467-310A38ABBE06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7B974-BD6F-44CB-844F-00C425C19B7E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C7512-CF50-4972-87C1-ED08DFF52AA7}" type="datetime1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C291E-0BE9-4304-A1A0-CB2CCF126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728192"/>
          </a:xfrm>
        </p:spPr>
        <p:txBody>
          <a:bodyPr>
            <a:no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проведении проверок работы органов управления архивным делом муниципальных образований Ханты-Мансийского автономного округа – Югры за период 2014-2016 годы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/>
              <a:t> 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4410978"/>
            <a:ext cx="4176464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sz="1400" dirty="0" smtClean="0">
              <a:solidFill>
                <a:srgbClr val="0070C0"/>
              </a:solidFill>
            </a:endParaRPr>
          </a:p>
          <a:p>
            <a:pPr algn="r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</a:t>
            </a:r>
            <a:endParaRPr lang="ru-RU" sz="1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делам архивов </a:t>
            </a:r>
            <a:endParaRPr lang="ru-RU" sz="1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</a:t>
            </a:r>
          </a:p>
          <a:p>
            <a:pPr algn="r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автономного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– Югры</a:t>
            </a:r>
          </a:p>
          <a:p>
            <a:pPr algn="r"/>
            <a:r>
              <a:rPr lang="ru-RU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Туркулайнен Татьяна Викторовна</a:t>
            </a: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1760" y="2996952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536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490603"/>
            <a:ext cx="8280920" cy="4688661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Службе по делам архивов Ханты-Мансийского автономного округа – Югры, утвержденное постановлением Правительства Ханты-Мансийского автономного округа 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Югры 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28 сентября 2012 года № 358-п</a:t>
            </a:r>
            <a:b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Архивная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Югры осуществляет: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организационно-методическое руководство деятельностью государственного, муниципальных архивов, архивов организаций автономного округа по обеспечению сохранности, отбору, подготовке и передаче архивных документов на постоянное хранение;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контроль за исполнением органами местного самоуправления отдельных государственных полномочий автономного округа по хранению, комплектованию, и использованию архивных документов, относящихся к государственной собственности автономного округа и находящихся на территории муниципальных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</a:t>
            </a:r>
            <a:r>
              <a:rPr lang="ru-RU" sz="1800" dirty="0">
                <a:solidFill>
                  <a:srgbClr val="0070C0"/>
                </a:solidFill>
              </a:rPr>
              <a:t/>
            </a:r>
            <a:br>
              <a:rPr lang="ru-RU" sz="1800" dirty="0">
                <a:solidFill>
                  <a:srgbClr val="0070C0"/>
                </a:solidFill>
              </a:rPr>
            </a:br>
            <a:r>
              <a:rPr lang="ru-RU" sz="1400" dirty="0"/>
              <a:t> </a:t>
            </a:r>
            <a:br>
              <a:rPr lang="ru-RU" sz="1400" dirty="0"/>
            </a:b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7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728192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 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1540" y="1532186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период с 2014 по 2016 годы проведено 11 тематических и комплексных проверок работы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муниципальных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архивов: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2014 год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Архив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организационного отдела Управления по организации деятельности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п.г.т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Лянтор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Архивный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отдел администрации города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Нижневартовска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Архивный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отдел администрации Октябрьского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 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Архивный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отдел администрации города Сургута</a:t>
            </a:r>
            <a:endParaRPr lang="ru-RU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77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728192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 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7577" y="1476642"/>
            <a:ext cx="864289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180"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Архивный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Берёзовского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 по делам архивов департамента по делам администрации города Нефтеюганска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Архивный отдел Управления делами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администрации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Нягани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 по делам архивов администрации города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Лангепаса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28600" indent="4495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Нижневартовского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 по делам архивов администрации города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Пыть-Яха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Архивный отдел Управления по вопросам муниципальной службы, кадров и архивов администрации города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Югорска</a:t>
            </a:r>
            <a:endParaRPr lang="ru-RU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280920" cy="1728192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 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1491323"/>
            <a:ext cx="8247776" cy="4942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проверок: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Федерального закона от 22 октября 2004 года № 125-ФЗ «Об архивном деле в Российской Федерации»;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Закона Ханты-Мансийского автономного округа – Югры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от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07.06.2005 № 42-оз «Об архивном деле в Ханты-Мансийском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автономном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округе - Югре»;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Закона Ханты-Мансийского автономного округа –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                    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.10.2005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-оз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наделении органов местного самоуправления муниципальных образований Ханты-Мансийского автономного округа – Югры отдельными государственными полномочиями по хранению, комплектованию, учету и использованию архивных документов, относящихся к государственной собственности Ханты-Мансийского автономного округа - Югры»;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соблюдение Правил организации хранения, комплектования, учета и использования документов Архивного фонда Российской Федерации и других архивных документов в государственных и муниципальных архивах, музеях и библиотеках, организациях Российской академии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180" algn="ctr">
              <a:spcAft>
                <a:spcPts val="0"/>
              </a:spcAft>
            </a:pPr>
            <a:endParaRPr lang="ru-RU" dirty="0">
              <a:solidFill>
                <a:srgbClr val="0070C0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280920" cy="396043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Проведенный анализ Справок по итогам проверок показал: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сформирована на хорошем уровне материально-техническая база в муниципальных архивах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г.Нижневартовска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Сургута, Нефтеюганска,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Нягани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Лангепаса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Пыть-Яха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Югорска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Октябрьского,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Берёзовского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районов,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Лянтор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обеспечены нормативные условия хранения архивных документов в муниципальных архивах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г.Нижневартовска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Нефтеюганска,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Нягани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Лангепаса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Пыть-Яха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Югорска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Октябрьского,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Берёзовского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районов;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комплектование документами Архивного фонда Российской Федерации осуществляется в соответствии с графиком приёма документов;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ежегодно увеличивается количество пользователей архивной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информацией;</a:t>
            </a:r>
            <a:b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предоставляются муниципальные услуги в сфере архивного дела</a:t>
            </a:r>
            <a:r>
              <a:rPr lang="ru-RU" sz="2200" dirty="0">
                <a:solidFill>
                  <a:srgbClr val="0070C0"/>
                </a:solidFill>
              </a:rPr>
              <a:t/>
            </a:r>
            <a:br>
              <a:rPr lang="ru-RU" sz="2200" dirty="0">
                <a:solidFill>
                  <a:srgbClr val="0070C0"/>
                </a:solidFill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54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280920" cy="396043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и рекомендации по результатам проверок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-провести выверку наличия, качества заполнения и актуализации научно-справочного аппарата к описям дел;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устранить замечания, выявленные в оформлении учетной документации;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вести ежеквартальный контроль за выполнением графика согласования и упорядочения документов;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составить планы работ по розыску ранее несданных дел постоянного хранения и снятию с учета дел, утраченных в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200" dirty="0">
                <a:solidFill>
                  <a:srgbClr val="0070C0"/>
                </a:solidFill>
              </a:rPr>
              <a:t/>
            </a:r>
            <a:br>
              <a:rPr lang="ru-RU" sz="2200" dirty="0">
                <a:solidFill>
                  <a:srgbClr val="0070C0"/>
                </a:solidFill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0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491323"/>
            <a:ext cx="8280920" cy="4601971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были проведены проверки в муниципальных архивах: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Архивный отдел администрации города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Покачи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Архивная служба администрации города Урай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Кондинского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Ханты-Мансийского района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 организационного отдела Управления по организации деятельности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Лянтор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/>
              <a:t> </a:t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4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491323"/>
            <a:ext cx="8280920" cy="4601971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году запланированы проверки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архивов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города Когалыма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Управления делами администрации города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Мегиона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Белоярского района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Отдел по делам архивов управления по связям с общественностью администрации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Управления по организации деятельности администрации Советского района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324894" y="6165304"/>
            <a:ext cx="5105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Ханты-Мансийск, </a:t>
            </a:r>
            <a:r>
              <a:rPr lang="ru-RU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2017 </a:t>
            </a:r>
            <a:r>
              <a:rPr lang="ru-RU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33785" y="138849"/>
            <a:ext cx="6660406" cy="769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делам архивов 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27832" y="980728"/>
            <a:ext cx="6688336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7" y="225538"/>
            <a:ext cx="1050255" cy="1179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534" y="224448"/>
            <a:ext cx="1094836" cy="10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7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8363</TotalTime>
  <Words>445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О проведении проверок работы органов управления архивным делом муниципальных образований Ханты-Мансийского автономного округа – Югры за период 2014-2016 годы  </vt:lpstr>
      <vt:lpstr>Положение о Службе по делам архивов Ханты-Мансийского автономного округа – Югры, утвержденное постановлением Правительства Ханты-Мансийского автономного округа – Югры от 28 сентября 2012 года № 358-п   Архивная служба Югры осуществляет: - организационно-методическое руководство деятельностью государственного, муниципальных архивов, архивов организаций автономного округа по обеспечению сохранности, отбору, подготовке и передаче архивных документов на постоянное хранение; - контроль за исполнением органами местного самоуправления отдельных государственных полномочий автономного округа по хранению, комплектованию, и использованию архивных документов, относящихся к государственной собственности автономного округа и находящихся на территории муниципальных образований   </vt:lpstr>
      <vt:lpstr> </vt:lpstr>
      <vt:lpstr> </vt:lpstr>
      <vt:lpstr> </vt:lpstr>
      <vt:lpstr>Проведенный анализ Справок по итогам проверок показал: - сформирована на хорошем уровне материально-техническая база в муниципальных архивах г.Нижневартовска, Сургута, Нефтеюганска, Нягани, Лангепаса, Пыть-Яха, Югорска, Октябрьского, Берёзовского, Нижневартовского районов, п.г.т. Лянтор; - обеспечены нормативные условия хранения архивных документов в муниципальных архивах г.Нижневартовска, Нефтеюганска, Нягани, Лангепаса, Пыть-Яха, Югорска, Октябрьского, Берёзовского, Нижневартовского районов; - комплектование документами Архивного фонда Российской Федерации осуществляется в соответствии с графиком приёма документов; - ежегодно увеличивается количество пользователей архивной информацией; - предоставляются муниципальные услуги в сфере архивного дела    </vt:lpstr>
      <vt:lpstr>Предложения и рекомендации по результатам проверок:  -провести выверку наличия, качества заполнения и актуализации научно-справочного аппарата к описям дел; - устранить замечания, выявленные в оформлении учетной документации; - вести ежеквартальный контроль за выполнением графика согласования и упорядочения документов; - составить планы работ по розыску ранее несданных дел постоянного хранения и снятию с учета дел, утраченных в организации     </vt:lpstr>
      <vt:lpstr>   В 2017 году были проведены проверки в муниципальных архивах:   Архивный отдел администрации города Покачи Архивная служба администрации города Урай Архивный отдел администрации Кондинского района Архивный отдел администрации Ханты-Мансийского района Архив организационного отдела Управления по организации деятельности администрации п.г.т. Лянтор     </vt:lpstr>
      <vt:lpstr>  В 2018 году запланированы проверки деятельности  муниципальных архивов:  Архивный отдел администрации города Когалыма Архивный отдел Управления делами администрации города Мегиона Архивный отдел администрации Белоярского района  Отдел по делам архивов управления по связям с общественностью администрации Нефтеюганского района Архивный отдел Управления по организации деятельности администрации Советского района    </vt:lpstr>
      <vt:lpstr>Презентация PowerPoint</vt:lpstr>
    </vt:vector>
  </TitlesOfParts>
  <Company>MyCompany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MelehinaNE</dc:creator>
  <cp:lastModifiedBy>Туркулайнен Татьяна Викторов</cp:lastModifiedBy>
  <cp:revision>556</cp:revision>
  <cp:lastPrinted>2017-02-10T08:02:48Z</cp:lastPrinted>
  <dcterms:created xsi:type="dcterms:W3CDTF">2014-01-15T05:45:51Z</dcterms:created>
  <dcterms:modified xsi:type="dcterms:W3CDTF">2017-11-16T04:21:42Z</dcterms:modified>
</cp:coreProperties>
</file>